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333" r:id="rId2"/>
    <p:sldId id="332" r:id="rId3"/>
    <p:sldId id="328" r:id="rId4"/>
    <p:sldId id="329" r:id="rId5"/>
    <p:sldId id="33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16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9" d="100"/>
        <a:sy n="11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380A58-7F6A-3043-9798-D59009E5D89A}" type="datetimeFigureOut">
              <a:rPr lang="en-US" smtClean="0"/>
              <a:t>15-11-08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5410A-0716-5149-9855-FD44AFECD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504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EDCCE-E099-8A4B-B9AC-5941DBACC1D3}" type="datetimeFigureOut">
              <a:rPr lang="en-US" smtClean="0"/>
              <a:t>15-11-08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4724-4F5A-4C4B-BA37-4383E8BA2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46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EDCCE-E099-8A4B-B9AC-5941DBACC1D3}" type="datetimeFigureOut">
              <a:rPr lang="en-US" smtClean="0"/>
              <a:t>15-11-08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4724-4F5A-4C4B-BA37-4383E8BA2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567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EDCCE-E099-8A4B-B9AC-5941DBACC1D3}" type="datetimeFigureOut">
              <a:rPr lang="en-US" smtClean="0"/>
              <a:t>15-11-08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4724-4F5A-4C4B-BA37-4383E8BA2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478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EDCCE-E099-8A4B-B9AC-5941DBACC1D3}" type="datetimeFigureOut">
              <a:rPr lang="en-US" smtClean="0"/>
              <a:t>15-11-08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4724-4F5A-4C4B-BA37-4383E8BA2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57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EDCCE-E099-8A4B-B9AC-5941DBACC1D3}" type="datetimeFigureOut">
              <a:rPr lang="en-US" smtClean="0"/>
              <a:t>15-11-08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4724-4F5A-4C4B-BA37-4383E8BA2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025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EDCCE-E099-8A4B-B9AC-5941DBACC1D3}" type="datetimeFigureOut">
              <a:rPr lang="en-US" smtClean="0"/>
              <a:t>15-11-08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4724-4F5A-4C4B-BA37-4383E8BA2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856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EDCCE-E099-8A4B-B9AC-5941DBACC1D3}" type="datetimeFigureOut">
              <a:rPr lang="en-US" smtClean="0"/>
              <a:t>15-11-08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4724-4F5A-4C4B-BA37-4383E8BA2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792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EDCCE-E099-8A4B-B9AC-5941DBACC1D3}" type="datetimeFigureOut">
              <a:rPr lang="en-US" smtClean="0"/>
              <a:t>15-11-08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4724-4F5A-4C4B-BA37-4383E8BA2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752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EDCCE-E099-8A4B-B9AC-5941DBACC1D3}" type="datetimeFigureOut">
              <a:rPr lang="en-US" smtClean="0"/>
              <a:t>15-11-08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4724-4F5A-4C4B-BA37-4383E8BA2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143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EDCCE-E099-8A4B-B9AC-5941DBACC1D3}" type="datetimeFigureOut">
              <a:rPr lang="en-US" smtClean="0"/>
              <a:t>15-11-08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4724-4F5A-4C4B-BA37-4383E8BA2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457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EDCCE-E099-8A4B-B9AC-5941DBACC1D3}" type="datetimeFigureOut">
              <a:rPr lang="en-US" smtClean="0"/>
              <a:t>15-11-08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4724-4F5A-4C4B-BA37-4383E8BA2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386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EDCCE-E099-8A4B-B9AC-5941DBACC1D3}" type="datetimeFigureOut">
              <a:rPr lang="en-US" smtClean="0"/>
              <a:t>15-11-08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04724-4F5A-4C4B-BA37-4383E8BA2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725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Line Sort Animation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695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80832" y="2331360"/>
            <a:ext cx="47428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Large Classes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601943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13-12-03 at 9.12.13 A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68954" y="2728838"/>
            <a:ext cx="3862836" cy="221521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08417" y="5094838"/>
            <a:ext cx="53671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Team formation in large classes – use online survey and build teams from results – using nested sorting in Excel – actually same process as forming a line and counting off, but electronic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869326" y="317481"/>
            <a:ext cx="2313167" cy="1974464"/>
          </a:xfrm>
          <a:prstGeom prst="rightArrow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Online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Survey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3348800" y="317480"/>
            <a:ext cx="2275369" cy="1974465"/>
          </a:xfrm>
          <a:prstGeom prst="rightArrow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Download results use Excel to build teams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5800455" y="317480"/>
            <a:ext cx="2393895" cy="1950726"/>
          </a:xfrm>
          <a:prstGeom prst="rightArrow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Post teams and build classroom map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2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3-12-03 at 9.35.1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5713" y="653732"/>
            <a:ext cx="3417798" cy="361067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63707" y="4376723"/>
            <a:ext cx="53671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Use Barbara Millis team folders idea in large classes – makes handle of paper much more efficient – we ask each team to send a representative to front of class to collect teams folder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222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3-12-03 at 9.12.48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8004" y="1185125"/>
            <a:ext cx="6160651" cy="383412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70184" y="5019246"/>
            <a:ext cx="4323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Using classroom map so students know where to find their teammates – team of 6 in a tiered lecture hall gives the best team shape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6694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113</Words>
  <Application>Microsoft Macintosh PowerPoint</Application>
  <PresentationFormat>On-screen Show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Line Sort Animation</vt:lpstr>
      <vt:lpstr>PowerPoint Presentation</vt:lpstr>
      <vt:lpstr>PowerPoint Presentation</vt:lpstr>
      <vt:lpstr>PowerPoint Presentation</vt:lpstr>
      <vt:lpstr>PowerPoint Presentation</vt:lpstr>
    </vt:vector>
  </TitlesOfParts>
  <Company>Univ.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 Sibley</dc:creator>
  <cp:lastModifiedBy>Jim Sibley</cp:lastModifiedBy>
  <cp:revision>17</cp:revision>
  <dcterms:created xsi:type="dcterms:W3CDTF">2013-12-22T13:27:54Z</dcterms:created>
  <dcterms:modified xsi:type="dcterms:W3CDTF">2015-11-08T18:14:44Z</dcterms:modified>
</cp:coreProperties>
</file>