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6"/>
  </p:notesMasterIdLst>
  <p:handoutMasterIdLst>
    <p:handoutMasterId r:id="rId7"/>
  </p:handoutMasterIdLst>
  <p:sldIdLst>
    <p:sldId id="1553" r:id="rId2"/>
    <p:sldId id="1552" r:id="rId3"/>
    <p:sldId id="1554" r:id="rId4"/>
    <p:sldId id="152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 autoAdjust="0"/>
    <p:restoredTop sz="96259" autoAdjust="0"/>
  </p:normalViewPr>
  <p:slideViewPr>
    <p:cSldViewPr snapToGrid="0">
      <p:cViewPr varScale="1">
        <p:scale>
          <a:sx n="197" d="100"/>
          <a:sy n="197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A410A-DCBC-4654-BC80-D2689C9AC015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01CBB2-CDE0-46C3-BCB4-C9D31B474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256ADA-032C-4973-ADEC-8DC2A318DC84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D9E1BD-2904-4E2F-B21E-6C2021C8E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Uncover content rather then cover content – I love the Wiggins and </a:t>
            </a:r>
            <a:r>
              <a:rPr lang="en-US" dirty="0" err="1"/>
              <a:t>McThige</a:t>
            </a:r>
            <a:r>
              <a:rPr lang="en-US" dirty="0"/>
              <a:t> idea from their book Understanding by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9E1BD-2904-4E2F-B21E-6C2021C8EB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2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DF0D-C69C-4FF6-9D52-D4402116F166}" type="datetimeFigureOut">
              <a:rPr lang="en-US" smtClean="0"/>
              <a:pPr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3BB-757F-4F8B-9C37-2B747687C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2724F-8251-E846-A976-46EE6C7B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36" y="1704298"/>
            <a:ext cx="2131587" cy="2895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81005-2C7C-8A4A-B142-CABC885DE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06" y="1704298"/>
            <a:ext cx="2185371" cy="2895952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E8432D38-CD6B-8743-A8D6-AAA59A4496A3}"/>
              </a:ext>
            </a:extLst>
          </p:cNvPr>
          <p:cNvSpPr/>
          <p:nvPr/>
        </p:nvSpPr>
        <p:spPr>
          <a:xfrm>
            <a:off x="4136484" y="4853940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87FF4-8246-1E4A-9CA2-FC296ECAF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704298"/>
            <a:ext cx="2267356" cy="2895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68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-Point Star 14">
            <a:extLst>
              <a:ext uri="{FF2B5EF4-FFF2-40B4-BE49-F238E27FC236}">
                <a16:creationId xmlns:a16="http://schemas.microsoft.com/office/drawing/2014/main" id="{BB534401-10CA-6949-877E-EBDE00A84776}"/>
              </a:ext>
            </a:extLst>
          </p:cNvPr>
          <p:cNvSpPr/>
          <p:nvPr/>
        </p:nvSpPr>
        <p:spPr>
          <a:xfrm>
            <a:off x="4169940" y="4953000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44FEF-19C9-3B4C-9684-B54DE3174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65" y="1522140"/>
            <a:ext cx="2279650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D34FA-747F-484D-8779-C56D609B8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1522140"/>
            <a:ext cx="2086511" cy="3164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2E08C-8325-164C-9A11-6B2169DF2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90" y="1522140"/>
            <a:ext cx="2146299" cy="3219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26885A62-B5AB-6F4B-846D-63140913D1DE}"/>
              </a:ext>
            </a:extLst>
          </p:cNvPr>
          <p:cNvSpPr/>
          <p:nvPr/>
        </p:nvSpPr>
        <p:spPr>
          <a:xfrm>
            <a:off x="1589354" y="4953000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1AF3A-0809-6F4F-9A3F-B9C886847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312">
            <a:off x="6385124" y="2489884"/>
            <a:ext cx="2062735" cy="2961576"/>
          </a:xfrm>
          <a:prstGeom prst="rect">
            <a:avLst/>
          </a:prstGeom>
        </p:spPr>
      </p:pic>
      <p:sp>
        <p:nvSpPr>
          <p:cNvPr id="14" name="5-Point Star 13">
            <a:extLst>
              <a:ext uri="{FF2B5EF4-FFF2-40B4-BE49-F238E27FC236}">
                <a16:creationId xmlns:a16="http://schemas.microsoft.com/office/drawing/2014/main" id="{E8432D38-CD6B-8743-A8D6-AAA59A4496A3}"/>
              </a:ext>
            </a:extLst>
          </p:cNvPr>
          <p:cNvSpPr/>
          <p:nvPr/>
        </p:nvSpPr>
        <p:spPr>
          <a:xfrm>
            <a:off x="2190750" y="5029201"/>
            <a:ext cx="723900" cy="647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444A2-06CC-0D41-9232-E25C77516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2514600" cy="35574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3C9CCF-A426-9C44-83EE-ABF571760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r="3263"/>
          <a:stretch/>
        </p:blipFill>
        <p:spPr>
          <a:xfrm>
            <a:off x="4495800" y="1219200"/>
            <a:ext cx="2609849" cy="35574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996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5CA9D-442C-E841-9121-E9A21348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438E0B2-0253-3A43-AA59-4556D82E217A}"/>
              </a:ext>
            </a:extLst>
          </p:cNvPr>
          <p:cNvSpPr/>
          <p:nvPr/>
        </p:nvSpPr>
        <p:spPr>
          <a:xfrm>
            <a:off x="3962400" y="1219200"/>
            <a:ext cx="2057400" cy="670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7D6BF-9852-AE44-8F04-179ED0B07E54}"/>
              </a:ext>
            </a:extLst>
          </p:cNvPr>
          <p:cNvSpPr/>
          <p:nvPr/>
        </p:nvSpPr>
        <p:spPr>
          <a:xfrm>
            <a:off x="5943600" y="1371600"/>
            <a:ext cx="20574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19489</TotalTime>
  <Words>63</Words>
  <Application>Microsoft Macintosh PowerPoint</Application>
  <PresentationFormat>On-screen Show (4:3)</PresentationFormat>
  <Paragraphs>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Leadership Academy: Put Teams to Work in Your Class</dc:title>
  <dc:creator>Billie</dc:creator>
  <cp:lastModifiedBy>Microsoft Office User</cp:lastModifiedBy>
  <cp:revision>939</cp:revision>
  <cp:lastPrinted>2018-11-06T23:13:15Z</cp:lastPrinted>
  <dcterms:created xsi:type="dcterms:W3CDTF">2010-03-25T18:57:36Z</dcterms:created>
  <dcterms:modified xsi:type="dcterms:W3CDTF">2019-02-22T17:26:53Z</dcterms:modified>
</cp:coreProperties>
</file>